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0C816-30B9-43D3-8059-CE28969C632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F1CD7-920C-4B92-8C8E-1C17D567B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1CD7-920C-4B92-8C8E-1C17D567BE5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F1CD7-920C-4B92-8C8E-1C17D567BE5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0CA4-799E-4B90-8B70-44589CD23E84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5562-D0C8-4A14-B54C-DF7243AE1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Erasmus + </a:t>
            </a:r>
            <a:r>
              <a:rPr lang="en-US" dirty="0" err="1" smtClean="0"/>
              <a:t>project,,SPRING</a:t>
            </a:r>
            <a:r>
              <a:rPr lang="en-US" dirty="0" smtClean="0"/>
              <a:t> and RESPECT will come back”.</a:t>
            </a:r>
            <a:br>
              <a:rPr lang="en-US" dirty="0" smtClean="0"/>
            </a:br>
            <a:r>
              <a:rPr lang="en-US" dirty="0" err="1" smtClean="0"/>
              <a:t>Kairiai</a:t>
            </a:r>
            <a:r>
              <a:rPr lang="en-US" dirty="0" smtClean="0"/>
              <a:t> school.</a:t>
            </a:r>
            <a:br>
              <a:rPr lang="en-US" dirty="0" smtClean="0"/>
            </a:br>
            <a:r>
              <a:rPr lang="en-US" dirty="0" smtClean="0"/>
              <a:t>2021 spring activities.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181528" y="407707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ра\Downloads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019300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Sun’ s day </a:t>
            </a:r>
            <a:endParaRPr lang="ru-RU" dirty="0"/>
          </a:p>
        </p:txBody>
      </p:sp>
      <p:pic>
        <p:nvPicPr>
          <p:cNvPr id="6146" name="Picture 2" descr="C:\Users\Юра\Downloads\saulės dienos paminėji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 day .1-formers study living and non-living nature</a:t>
            </a:r>
            <a:endParaRPr lang="ru-RU" dirty="0"/>
          </a:p>
        </p:txBody>
      </p:sp>
      <p:pic>
        <p:nvPicPr>
          <p:cNvPr id="8194" name="Picture 2" descr="C:\Users\Юра\Downloads\Erthday. 1-formers study living and nonliving natureių tyrinėjim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2-nd formers are discussing traditional trees</a:t>
            </a:r>
            <a:endParaRPr lang="ru-RU" dirty="0"/>
          </a:p>
        </p:txBody>
      </p:sp>
      <p:pic>
        <p:nvPicPr>
          <p:cNvPr id="9218" name="Picture 2" descr="C:\Users\Юра\Downloads\Medžių tyrinėji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2-nd formers’ Spring photo show</a:t>
            </a:r>
            <a:endParaRPr lang="ru-RU" dirty="0"/>
          </a:p>
        </p:txBody>
      </p:sp>
      <p:pic>
        <p:nvPicPr>
          <p:cNvPr id="10242" name="Picture 2" descr="C:\Users\Юра\Downloads\186245775_10159234021222378_364651940258314317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2-nd formers’ Spring photo show</a:t>
            </a:r>
            <a:endParaRPr lang="ru-RU" dirty="0"/>
          </a:p>
        </p:txBody>
      </p:sp>
      <p:pic>
        <p:nvPicPr>
          <p:cNvPr id="11266" name="Picture 2" descr="C:\Users\Юра\Downloads\2-nd formers' Spring photo sh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ра\Downloads\LOGO RESPEC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092" y="1600200"/>
            <a:ext cx="353781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 </a:t>
            </a:r>
            <a:r>
              <a:rPr lang="en-US" dirty="0" err="1" smtClean="0"/>
              <a:t>cpmosition</a:t>
            </a:r>
            <a:endParaRPr lang="ru-RU" dirty="0"/>
          </a:p>
        </p:txBody>
      </p:sp>
      <p:pic>
        <p:nvPicPr>
          <p:cNvPr id="1026" name="Picture 2" descr="C:\Users\Юра\Downloads\166723941_10159136466662378_272569177515594654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480" y="1600200"/>
            <a:ext cx="33190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Easter eggs decoration –one  of traditions</a:t>
            </a:r>
            <a:endParaRPr lang="ru-RU" dirty="0"/>
          </a:p>
        </p:txBody>
      </p:sp>
      <p:pic>
        <p:nvPicPr>
          <p:cNvPr id="2050" name="Picture 2" descr="C:\Users\Юра\Downloads\170043092_10159152257907378_506706206726114201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Planting trees- project partners’ gifts</a:t>
            </a:r>
            <a:endParaRPr lang="ru-RU" dirty="0"/>
          </a:p>
        </p:txBody>
      </p:sp>
      <p:pic>
        <p:nvPicPr>
          <p:cNvPr id="3074" name="Picture 2" descr="C:\Users\Юра\Downloads\Medžių sodini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Rolling Easter eggs- Respect to traditions</a:t>
            </a:r>
            <a:endParaRPr lang="ru-RU" dirty="0"/>
          </a:p>
        </p:txBody>
      </p:sp>
      <p:pic>
        <p:nvPicPr>
          <p:cNvPr id="1026" name="Picture 2" descr="C:\Users\Юра\Downloads\Kiaušinių ridenimas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water at home results </a:t>
            </a:r>
            <a:br>
              <a:rPr lang="en-US" dirty="0" smtClean="0"/>
            </a:br>
            <a:r>
              <a:rPr lang="en-US" dirty="0" smtClean="0"/>
              <a:t>Form 3</a:t>
            </a:r>
            <a:endParaRPr lang="ru-RU" dirty="0"/>
          </a:p>
        </p:txBody>
      </p:sp>
      <p:pic>
        <p:nvPicPr>
          <p:cNvPr id="2050" name="Picture 2" descr="C:\Users\Юра\Downloads\Vandens naudojimo namuosediagramosšinių rideni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participate in volunteers  </a:t>
            </a:r>
            <a:r>
              <a:rPr lang="en-US" dirty="0" err="1" smtClean="0"/>
              <a:t>action,,Let’s</a:t>
            </a:r>
            <a:r>
              <a:rPr lang="en-US" dirty="0" smtClean="0"/>
              <a:t> do”</a:t>
            </a:r>
            <a:endParaRPr lang="ru-RU" dirty="0"/>
          </a:p>
        </p:txBody>
      </p:sp>
      <p:pic>
        <p:nvPicPr>
          <p:cNvPr id="3074" name="Picture 2" descr="C:\Users\Юра\Downloads\184248105_10159225993567378_764972002320406781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youngest children (5-6 years old) of our school sow plants</a:t>
            </a:r>
            <a:endParaRPr lang="ru-RU" dirty="0"/>
          </a:p>
        </p:txBody>
      </p:sp>
      <p:pic>
        <p:nvPicPr>
          <p:cNvPr id="4098" name="Picture 2" descr="C:\Users\Юра\Downloads\179804197_10159199835722378_513100694388637720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24819"/>
            <a:ext cx="5715000" cy="427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Planting apple and pear trees lesson(Form 1)</a:t>
            </a:r>
            <a:endParaRPr lang="ru-RU" dirty="0"/>
          </a:p>
        </p:txBody>
      </p:sp>
      <p:pic>
        <p:nvPicPr>
          <p:cNvPr id="5122" name="Picture 2" descr="C:\Users\Юра\Downloads\Vaismedžių sodini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90</Words>
  <Application>Microsoft Office PowerPoint</Application>
  <PresentationFormat>Экран (4:3)</PresentationFormat>
  <Paragraphs>17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Erasmus + project,,SPRING and RESPECT will come back”. Kairiai school. 2021 spring activities.</vt:lpstr>
      <vt:lpstr>Easter cpmosition</vt:lpstr>
      <vt:lpstr>Easter eggs decoration –one  of traditions</vt:lpstr>
      <vt:lpstr>Planting trees- project partners’ gifts</vt:lpstr>
      <vt:lpstr>Rolling Easter eggs- Respect to traditions</vt:lpstr>
      <vt:lpstr>Measuring water at home results  Form 3</vt:lpstr>
      <vt:lpstr>Students participate in volunteers  action,,Let’s do”</vt:lpstr>
      <vt:lpstr>The youngest children (5-6 years old) of our school sow plants</vt:lpstr>
      <vt:lpstr>Planting apple and pear trees lesson(Form 1)</vt:lpstr>
      <vt:lpstr>The Sun’ s day </vt:lpstr>
      <vt:lpstr>Earth day .1-formers study living and non-living nature</vt:lpstr>
      <vt:lpstr>2-nd formers are discussing traditional trees</vt:lpstr>
      <vt:lpstr>2-nd formers’ Spring photo show</vt:lpstr>
      <vt:lpstr>2-nd formers’ Spring photo show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project,,SPRING and RESPECT will come back”. Kairiai school. 2021 spring activities.</dc:title>
  <dc:creator>Юра</dc:creator>
  <cp:lastModifiedBy>Юра</cp:lastModifiedBy>
  <cp:revision>35</cp:revision>
  <dcterms:created xsi:type="dcterms:W3CDTF">2021-05-14T05:44:36Z</dcterms:created>
  <dcterms:modified xsi:type="dcterms:W3CDTF">2021-05-18T17:03:57Z</dcterms:modified>
</cp:coreProperties>
</file>